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</p:sldIdLst>
  <p:sldSz cx="9144000" cy="6858000" type="screen4x3"/>
  <p:notesSz cx="6680200" cy="9955213"/>
  <p:custShowLst>
    <p:custShow name="Custom Show 1" id="0">
      <p:sldLst>
        <p:sld r:id="rId29"/>
      </p:sldLst>
    </p:custShow>
    <p:custShow name="Custom Show 2" id="1">
      <p:sldLst>
        <p:sld r:id="rId29"/>
      </p:sldLst>
    </p:custShow>
  </p:custShow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00FF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20FB7-BB6C-4E6B-B793-669AA7FB2116}" type="datetimeFigureOut">
              <a:rPr lang="ru-RU" smtClean="0"/>
              <a:t>04.04.2019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844CB-0FA3-48DC-B2A8-1831F40CA4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93419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920FB7-BB6C-4E6B-B793-669AA7FB2116}" type="datetimeFigureOut">
              <a:rPr lang="ru-RU" smtClean="0"/>
              <a:t>04.04.2019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9844CB-0FA3-48DC-B2A8-1831F40CA4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12573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982316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21650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691806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384024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323414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095290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079125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62867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1253714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461276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252688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209991"/>
      </p:ext>
    </p:extLst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186891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3152108"/>
      </p:ext>
    </p:extLst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278525"/>
      </p:ext>
    </p:extLst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023629"/>
      </p:ext>
    </p:extLst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781797"/>
      </p:ext>
    </p:extLst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483172"/>
      </p:ext>
    </p:extLst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4256429"/>
      </p:ext>
    </p:extLst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886359"/>
      </p:ext>
    </p:extLst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7339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9105407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4183413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8971231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641262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774357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178247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7508554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Экран (4:3)</PresentationFormat>
  <Paragraphs>0</Paragraphs>
  <Slides>28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  <vt:variant>
        <vt:lpstr>Произвольные показы</vt:lpstr>
      </vt:variant>
      <vt:variant>
        <vt:i4>2</vt:i4>
      </vt:variant>
    </vt:vector>
  </HeadingPairs>
  <TitlesOfParts>
    <vt:vector size="3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Custom Show 1</vt:lpstr>
      <vt:lpstr>Custom Show 2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Olga</dc:creator>
  <cp:lastModifiedBy>Olga</cp:lastModifiedBy>
  <cp:revision>1</cp:revision>
  <dcterms:created xsi:type="dcterms:W3CDTF">2019-04-04T09:54:18Z</dcterms:created>
  <dcterms:modified xsi:type="dcterms:W3CDTF">2019-04-04T09:54:18Z</dcterms:modified>
</cp:coreProperties>
</file>