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ED9-011E-4CFA-A671-721EE491EBB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736-2CDA-4B62-A054-58740C228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2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80ED9-011E-4CFA-A671-721EE491EBB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6736-2CDA-4B62-A054-58740C228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4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0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58A1"/>
                </a:solidFill>
                <a:latin typeface="Calibri" pitchFamily="34" charset="0"/>
              </a:rPr>
              <a:t>Масштаб моделей</a:t>
            </a:r>
            <a:endParaRPr lang="en-GB" sz="24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9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58A1"/>
                </a:solidFill>
                <a:latin typeface="Calibri" pitchFamily="34" charset="0"/>
              </a:rPr>
              <a:t>Инструменты моделирования</a:t>
            </a:r>
            <a:endParaRPr lang="en-GB" sz="24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2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58A1"/>
                </a:solidFill>
                <a:latin typeface="Calibri" pitchFamily="34" charset="0"/>
              </a:rPr>
              <a:t>Инструменты моделирования</a:t>
            </a:r>
            <a:endParaRPr lang="en-GB" sz="24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2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400" b="1" smtClean="0">
                <a:solidFill>
                  <a:srgbClr val="0058A1"/>
                </a:solidFill>
                <a:latin typeface="Calibri" pitchFamily="34" charset="0"/>
              </a:rPr>
              <a:t>Инструменты моделирования</a:t>
            </a:r>
            <a:endParaRPr lang="en-GB" sz="24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6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58A1"/>
                </a:solidFill>
                <a:latin typeface="Calibri" pitchFamily="34" charset="0"/>
              </a:rPr>
              <a:t>Работа в программе. Импорт данных</a:t>
            </a:r>
            <a:endParaRPr lang="en-GB" sz="24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8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58A1"/>
                </a:solidFill>
                <a:latin typeface="Calibri" pitchFamily="34" charset="0"/>
              </a:rPr>
              <a:t>Интерфейс пользователя</a:t>
            </a:r>
            <a:endParaRPr lang="en-GB" sz="24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58A1"/>
                </a:solidFill>
                <a:latin typeface="Calibri" pitchFamily="34" charset="0"/>
              </a:rPr>
              <a:t>Интерфейс пользователя</a:t>
            </a:r>
            <a:endParaRPr lang="en-GB" sz="24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58A1"/>
                </a:solidFill>
                <a:latin typeface="Calibri" pitchFamily="34" charset="0"/>
              </a:rPr>
              <a:t>Интерфейс пользователя</a:t>
            </a:r>
            <a:endParaRPr lang="en-GB" sz="24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7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000" b="1" smtClean="0">
                <a:solidFill>
                  <a:srgbClr val="0058A1"/>
                </a:solidFill>
                <a:latin typeface="Calibri" pitchFamily="34" charset="0"/>
              </a:rPr>
              <a:t>Интерфейс пользователя</a:t>
            </a:r>
            <a:endParaRPr lang="en-GB" sz="30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1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58A1"/>
                </a:solidFill>
                <a:latin typeface="Calibri" pitchFamily="34" charset="0"/>
              </a:rPr>
              <a:t>Содержание</a:t>
            </a:r>
            <a:endParaRPr lang="en-GB" sz="24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7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000" b="1" smtClean="0">
                <a:solidFill>
                  <a:srgbClr val="0058A1"/>
                </a:solidFill>
                <a:latin typeface="Calibri" pitchFamily="34" charset="0"/>
              </a:rPr>
              <a:t>Моделирование сетей</a:t>
            </a:r>
            <a:endParaRPr lang="en-GB" sz="30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3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000" b="1" smtClean="0">
                <a:solidFill>
                  <a:srgbClr val="0058A1"/>
                </a:solidFill>
                <a:latin typeface="Calibri" pitchFamily="34" charset="0"/>
              </a:rPr>
              <a:t>Моделирование сетей</a:t>
            </a:r>
            <a:endParaRPr lang="en-GB" sz="30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72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000" b="1" smtClean="0">
                <a:solidFill>
                  <a:srgbClr val="0058A1"/>
                </a:solidFill>
                <a:latin typeface="Calibri" pitchFamily="34" charset="0"/>
              </a:rPr>
              <a:t>Моделирование сетей</a:t>
            </a:r>
            <a:endParaRPr lang="en-GB" sz="30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55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000" b="1" smtClean="0">
                <a:solidFill>
                  <a:srgbClr val="0058A1"/>
                </a:solidFill>
                <a:latin typeface="Calibri" pitchFamily="34" charset="0"/>
              </a:rPr>
              <a:t>Моделирование сетей</a:t>
            </a:r>
            <a:endParaRPr lang="en-GB" sz="30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000" b="1" smtClean="0">
                <a:solidFill>
                  <a:srgbClr val="0058A1"/>
                </a:solidFill>
                <a:latin typeface="Calibri" pitchFamily="34" charset="0"/>
              </a:rPr>
              <a:t>Моделирование сетей</a:t>
            </a:r>
            <a:endParaRPr lang="en-GB" sz="30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0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000" b="1" smtClean="0">
                <a:solidFill>
                  <a:srgbClr val="0058A1"/>
                </a:solidFill>
                <a:latin typeface="Calibri" pitchFamily="34" charset="0"/>
              </a:rPr>
              <a:t>Моделирование сетей</a:t>
            </a:r>
            <a:endParaRPr lang="en-GB" sz="30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7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000" b="1" smtClean="0">
                <a:solidFill>
                  <a:srgbClr val="0058A1"/>
                </a:solidFill>
                <a:latin typeface="Calibri" pitchFamily="34" charset="0"/>
              </a:rPr>
              <a:t>Моделирование сетей</a:t>
            </a:r>
            <a:endParaRPr lang="en-GB" sz="30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68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900" b="1" smtClean="0">
                <a:solidFill>
                  <a:srgbClr val="004164"/>
                </a:solidFill>
                <a:latin typeface="Calibri" pitchFamily="34" charset="0"/>
              </a:rPr>
              <a:t>Расходы водопотребления</a:t>
            </a:r>
            <a:endParaRPr lang="en-GB" sz="1900" b="1">
              <a:solidFill>
                <a:srgbClr val="004164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72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000" b="1" smtClean="0">
                <a:solidFill>
                  <a:srgbClr val="0058A1"/>
                </a:solidFill>
                <a:latin typeface="Calibri" pitchFamily="34" charset="0"/>
              </a:rPr>
              <a:t>Резюме</a:t>
            </a:r>
            <a:endParaRPr lang="en-GB" sz="30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26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765D"/>
                </a:solidFill>
                <a:latin typeface="+mn-lt"/>
              </a:rPr>
              <a:t>О производителе программы</a:t>
            </a:r>
            <a:r>
              <a:rPr lang="en-US" sz="2400" b="1" smtClean="0">
                <a:solidFill>
                  <a:srgbClr val="FF765D"/>
                </a:solidFill>
                <a:latin typeface="+mn-lt"/>
              </a:rPr>
              <a:t> </a:t>
            </a:r>
            <a:r>
              <a:rPr lang="ru-RU" sz="2400" b="1" smtClean="0">
                <a:solidFill>
                  <a:srgbClr val="FF765D"/>
                </a:solidFill>
                <a:latin typeface="+mn-lt"/>
              </a:rPr>
              <a:t/>
            </a:r>
            <a:br>
              <a:rPr lang="ru-RU" sz="2400" b="1" smtClean="0">
                <a:solidFill>
                  <a:srgbClr val="FF765D"/>
                </a:solidFill>
                <a:latin typeface="+mn-lt"/>
              </a:rPr>
            </a:br>
            <a:r>
              <a:rPr lang="en-US" sz="2400" b="1" smtClean="0">
                <a:solidFill>
                  <a:srgbClr val="FF765D"/>
                </a:solidFill>
                <a:latin typeface="+mn-lt"/>
              </a:rPr>
              <a:t>DHI </a:t>
            </a:r>
            <a:r>
              <a:rPr lang="ru-RU" sz="2400" b="1" smtClean="0">
                <a:solidFill>
                  <a:srgbClr val="FF765D"/>
                </a:solidFill>
                <a:latin typeface="+mn-lt"/>
              </a:rPr>
              <a:t>- эксперт в моделировании водных сред</a:t>
            </a:r>
            <a:endParaRPr lang="en-GB" sz="2400" b="1" dirty="0">
              <a:solidFill>
                <a:srgbClr val="FF765D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4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5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58A1"/>
                </a:solidFill>
                <a:latin typeface="+mn-lt"/>
              </a:rPr>
              <a:t>Применение </a:t>
            </a:r>
            <a:r>
              <a:rPr lang="en-US" sz="2400" b="1" smtClean="0">
                <a:solidFill>
                  <a:srgbClr val="0058A1"/>
                </a:solidFill>
                <a:latin typeface="+mn-lt"/>
              </a:rPr>
              <a:t>MIKE URBAN</a:t>
            </a:r>
            <a:endParaRPr lang="en-GB" sz="2400" b="1" dirty="0">
              <a:solidFill>
                <a:srgbClr val="0058A1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6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300" b="1" smtClean="0">
                <a:solidFill>
                  <a:srgbClr val="0058A1"/>
                </a:solidFill>
                <a:latin typeface="+mn-lt"/>
              </a:rPr>
              <a:t>Генеральная схема систем водоснабжения и водоотведения</a:t>
            </a:r>
            <a:endParaRPr lang="en-GB" sz="2300" b="1" dirty="0">
              <a:solidFill>
                <a:srgbClr val="0058A1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300" b="1" smtClean="0">
                <a:solidFill>
                  <a:srgbClr val="0058A1"/>
                </a:solidFill>
                <a:latin typeface="+mn-lt"/>
              </a:rPr>
              <a:t>Генеральная схема систем водоснабжения и водоотведения</a:t>
            </a:r>
            <a:endParaRPr lang="en-GB" sz="2300" b="1" dirty="0">
              <a:solidFill>
                <a:srgbClr val="0058A1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4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58A1"/>
                </a:solidFill>
                <a:latin typeface="Calibri" pitchFamily="34" charset="0"/>
              </a:rPr>
              <a:t>Водоснабжение. Задачи</a:t>
            </a:r>
            <a:endParaRPr lang="en-GB" sz="24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58A1"/>
                </a:solidFill>
                <a:latin typeface="Calibri" pitchFamily="34" charset="0"/>
              </a:rPr>
              <a:t>Водоотведение. Задачи</a:t>
            </a:r>
            <a:endParaRPr lang="en-GB" sz="2400" b="1" dirty="0">
              <a:solidFill>
                <a:srgbClr val="0058A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21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Экран (4:3)</PresentationFormat>
  <Paragraphs>25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Содержание</vt:lpstr>
      <vt:lpstr>О производителе программы  DHI - эксперт в моделировании водных сред</vt:lpstr>
      <vt:lpstr>Презентация PowerPoint</vt:lpstr>
      <vt:lpstr>Применение MIKE URBAN</vt:lpstr>
      <vt:lpstr>Генеральная схема систем водоснабжения и водоотведения</vt:lpstr>
      <vt:lpstr>Генеральная схема систем водоснабжения и водоотведения</vt:lpstr>
      <vt:lpstr>Водоснабжение. Задачи</vt:lpstr>
      <vt:lpstr>Водоотведение. Задачи</vt:lpstr>
      <vt:lpstr>Масштаб моделей</vt:lpstr>
      <vt:lpstr>Инструменты моделирования</vt:lpstr>
      <vt:lpstr>Инструменты моделирования</vt:lpstr>
      <vt:lpstr>Инструменты моделирования</vt:lpstr>
      <vt:lpstr>Презентация PowerPoint</vt:lpstr>
      <vt:lpstr>Работа в программе. Импорт данных</vt:lpstr>
      <vt:lpstr>Интерфейс пользователя</vt:lpstr>
      <vt:lpstr>Интерфейс пользователя</vt:lpstr>
      <vt:lpstr>Интерфейс пользователя</vt:lpstr>
      <vt:lpstr>Интерфейс пользователя</vt:lpstr>
      <vt:lpstr>Моделирование сетей</vt:lpstr>
      <vt:lpstr>Моделирование сетей</vt:lpstr>
      <vt:lpstr>Моделирование сетей</vt:lpstr>
      <vt:lpstr>Моделирование сетей</vt:lpstr>
      <vt:lpstr>Моделирование сетей</vt:lpstr>
      <vt:lpstr>Моделирование сетей</vt:lpstr>
      <vt:lpstr>Моделирование сетей</vt:lpstr>
      <vt:lpstr>Расходы водопотребления</vt:lpstr>
      <vt:lpstr>Резюме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</cp:revision>
  <dcterms:created xsi:type="dcterms:W3CDTF">2019-04-04T08:39:05Z</dcterms:created>
  <dcterms:modified xsi:type="dcterms:W3CDTF">2019-04-04T08:39:05Z</dcterms:modified>
</cp:coreProperties>
</file>