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</p:sldIdLst>
  <p:sldSz cx="9145588" cy="6859588"/>
  <p:notesSz cx="6669088" cy="9928225"/>
  <p:defaultTextStyle>
    <a:defPPr>
      <a:defRPr lang="ru-RU"/>
    </a:defPPr>
    <a:lvl1pPr marL="0" algn="l" defTabSz="91449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46" algn="l" defTabSz="91449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91" algn="l" defTabSz="91449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737" algn="l" defTabSz="91449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983" algn="l" defTabSz="91449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229" algn="l" defTabSz="91449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474" algn="l" defTabSz="91449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720" algn="l" defTabSz="91449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966" algn="l" defTabSz="91449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984AC-96AE-4A8D-8EC3-BB25769C2430}" type="datetimeFigureOut">
              <a:rPr lang="ru-RU" smtClean="0"/>
              <a:t>04.04.2019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20210-73C4-4711-B7F9-9F3641176A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847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80" y="274701"/>
            <a:ext cx="8231029" cy="1143265"/>
          </a:xfrm>
          <a:prstGeom prst="rect">
            <a:avLst/>
          </a:prstGeom>
        </p:spPr>
        <p:txBody>
          <a:bodyPr vert="horz" lIns="91449" tIns="45725" rIns="91449" bIns="4572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80" y="1600571"/>
            <a:ext cx="8231029" cy="4527011"/>
          </a:xfrm>
          <a:prstGeom prst="rect">
            <a:avLst/>
          </a:prstGeom>
        </p:spPr>
        <p:txBody>
          <a:bodyPr vert="horz" lIns="91449" tIns="45725" rIns="91449" bIns="4572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79" y="6357822"/>
            <a:ext cx="2133971" cy="365210"/>
          </a:xfrm>
          <a:prstGeom prst="rect">
            <a:avLst/>
          </a:prstGeom>
        </p:spPr>
        <p:txBody>
          <a:bodyPr vert="horz" lIns="91449" tIns="45725" rIns="91449" bIns="4572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0984AC-96AE-4A8D-8EC3-BB25769C2430}" type="datetimeFigureOut">
              <a:rPr lang="ru-RU" smtClean="0"/>
              <a:t>04.04.2019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743" y="6357822"/>
            <a:ext cx="2896103" cy="365210"/>
          </a:xfrm>
          <a:prstGeom prst="rect">
            <a:avLst/>
          </a:prstGeom>
        </p:spPr>
        <p:txBody>
          <a:bodyPr vert="horz" lIns="91449" tIns="45725" rIns="91449" bIns="4572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4338" y="6357822"/>
            <a:ext cx="2133971" cy="365210"/>
          </a:xfrm>
          <a:prstGeom prst="rect">
            <a:avLst/>
          </a:prstGeom>
        </p:spPr>
        <p:txBody>
          <a:bodyPr vert="horz" lIns="91449" tIns="45725" rIns="91449" bIns="4572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220210-73C4-4711-B7F9-9F3641176A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4827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9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34" indent="-342934" algn="l" defTabSz="914491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3024" indent="-285779" algn="l" defTabSz="914491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114" indent="-228623" algn="l" defTabSz="914491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60" indent="-228623" algn="l" defTabSz="914491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606" indent="-228623" algn="l" defTabSz="914491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851" indent="-228623" algn="l" defTabSz="91449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97" indent="-228623" algn="l" defTabSz="91449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343" indent="-228623" algn="l" defTabSz="91449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589" indent="-228623" algn="l" defTabSz="91449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6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91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37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83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29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74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720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66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588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828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588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838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588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197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588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5357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588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287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588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6345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588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791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588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7267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588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894322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588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8680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588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253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588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281176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588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4306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588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120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588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0419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588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6905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588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3596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588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9544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588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752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588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9747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588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2893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588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517326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588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073805"/>
      </p:ext>
    </p:extLst>
  </p:cSld>
  <p:clrMapOvr>
    <a:masterClrMapping/>
  </p:clrMapOvr>
  <p:transition>
    <p:zo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588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3985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588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1062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588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4961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588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9464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588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2554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588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9240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588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03013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588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8819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588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5446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588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090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588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8066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588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3846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588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7088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588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117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588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5060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588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0651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588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724297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588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065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588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6565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588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280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588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212968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588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8269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588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0649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588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2289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588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33787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588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445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588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0453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588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7573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588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24982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588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29764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588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84940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588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136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588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3742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588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60754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588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928169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588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96105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588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78128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588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76516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588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332659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588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47808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588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84026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588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44247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588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427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588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931387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588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927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588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97527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Произвольный</PresentationFormat>
  <Paragraphs>0</Paragraphs>
  <Slides>69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69</vt:i4>
      </vt:variant>
    </vt:vector>
  </HeadingPairs>
  <TitlesOfParts>
    <vt:vector size="7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Olga</dc:creator>
  <cp:lastModifiedBy>Olga</cp:lastModifiedBy>
  <cp:revision>1</cp:revision>
  <dcterms:created xsi:type="dcterms:W3CDTF">2019-04-04T08:28:12Z</dcterms:created>
  <dcterms:modified xsi:type="dcterms:W3CDTF">2019-04-04T08:28:12Z</dcterms:modified>
</cp:coreProperties>
</file>