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6D89-CF07-4D43-9F02-9ED46FDFAEE3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E2AD-49C2-4824-8E21-B79C824A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9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16D89-CF07-4D43-9F02-9ED46FDFAEE3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E2AD-49C2-4824-8E21-B79C824A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2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0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9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0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9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6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6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8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9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6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5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8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74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8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4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06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82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0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9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4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1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4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7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</cp:revision>
  <dcterms:created xsi:type="dcterms:W3CDTF">2019-04-04T09:57:38Z</dcterms:created>
  <dcterms:modified xsi:type="dcterms:W3CDTF">2019-04-04T09:57:38Z</dcterms:modified>
</cp:coreProperties>
</file>