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5588" cy="6859588"/>
  <p:notesSz cx="6669088" cy="9928225"/>
  <p:defaultTextStyle>
    <a:defPPr>
      <a:defRPr lang="ru-RU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7CFF-02F6-4275-B592-CBDAB6D725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FCE8-C8D8-4EA0-AD19-F5799F3AB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3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600571"/>
            <a:ext cx="8231029" cy="4527011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7CFF-02F6-4275-B592-CBDAB6D725E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6357822"/>
            <a:ext cx="289610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FCE8-C8D8-4EA0-AD19-F5799F3AB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1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4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2019-04-04T10:35:12Z</dcterms:created>
  <dcterms:modified xsi:type="dcterms:W3CDTF">2019-04-04T10:35:12Z</dcterms:modified>
</cp:coreProperties>
</file>