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C141-4DE5-456F-AE14-D75F0A12C8E5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7C41-1AE4-4085-AB23-E0DF0694A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2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C141-4DE5-456F-AE14-D75F0A12C8E5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7C41-1AE4-4085-AB23-E0DF0694A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5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4638"/>
      </p:ext>
    </p:extLst>
  </p:cSld>
  <p:clrMapOvr>
    <a:masterClrMapping/>
  </p:clrMapOvr>
  <p:transition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9302"/>
      </p:ext>
    </p:extLst>
  </p:cSld>
  <p:clrMapOvr>
    <a:masterClrMapping/>
  </p:clrMapOvr>
  <p:transition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0433"/>
      </p:ext>
    </p:extLst>
  </p:cSld>
  <p:clrMapOvr>
    <a:masterClrMapping/>
  </p:clrMapOvr>
  <p:transition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6693"/>
      </p:ext>
    </p:extLst>
  </p:cSld>
  <p:clrMapOvr>
    <a:masterClrMapping/>
  </p:clrMapOvr>
  <p:transition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6666"/>
      </p:ext>
    </p:extLst>
  </p:cSld>
  <p:clrMapOvr>
    <a:masterClrMapping/>
  </p:clrMapOvr>
  <p:transition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4514"/>
      </p:ext>
    </p:extLst>
  </p:cSld>
  <p:clrMapOvr>
    <a:masterClrMapping/>
  </p:clrMapOvr>
  <p:transition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6810"/>
      </p:ext>
    </p:extLst>
  </p:cSld>
  <p:clrMapOvr>
    <a:masterClrMapping/>
  </p:clrMapOvr>
  <p:transition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24100"/>
      </p:ext>
    </p:extLst>
  </p:cSld>
  <p:clrMapOvr>
    <a:masterClrMapping/>
  </p:clrMapOvr>
  <p:transition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8150"/>
      </p:ext>
    </p:extLst>
  </p:cSld>
  <p:clrMapOvr>
    <a:masterClrMapping/>
  </p:clrMapOvr>
  <p:transition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29234"/>
      </p:ext>
    </p:extLst>
  </p:cSld>
  <p:clrMapOvr>
    <a:masterClrMapping/>
  </p:clrMapOvr>
  <p:transition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4443"/>
      </p:ext>
    </p:extLst>
  </p:cSld>
  <p:clrMapOvr>
    <a:masterClrMapping/>
  </p:clrMapOvr>
  <p:transition advTm="7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2019-04-04T10:44:01Z</dcterms:created>
  <dcterms:modified xsi:type="dcterms:W3CDTF">2019-04-04T10:44:01Z</dcterms:modified>
</cp:coreProperties>
</file>