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5588" cy="6859588"/>
  <p:notesSz cx="6669088" cy="9928225"/>
  <p:defaultTextStyle>
    <a:defPPr>
      <a:defRPr lang="ru-RU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8AAE-67D2-4E10-804A-194AD2504D8F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8BDD-3D19-40EA-A1A5-67078E933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52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4701"/>
            <a:ext cx="8231029" cy="1143265"/>
          </a:xfrm>
          <a:prstGeom prst="rect">
            <a:avLst/>
          </a:prstGeom>
        </p:spPr>
        <p:txBody>
          <a:bodyPr vert="horz" lIns="91449" tIns="45725" rIns="91449" bIns="457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600571"/>
            <a:ext cx="8231029" cy="4527011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08AAE-67D2-4E10-804A-194AD2504D8F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743" y="6357822"/>
            <a:ext cx="2896103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4338" y="6357822"/>
            <a:ext cx="2133971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98BDD-3D19-40EA-A1A5-67078E933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1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l" defTabSz="9144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83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1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6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87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6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54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44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09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3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7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02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39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67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69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6670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48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1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558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7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0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350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0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5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77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</cp:revision>
  <dcterms:created xsi:type="dcterms:W3CDTF">2019-04-04T11:01:24Z</dcterms:created>
  <dcterms:modified xsi:type="dcterms:W3CDTF">2019-04-04T11:01:24Z</dcterms:modified>
</cp:coreProperties>
</file>