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A41-C2AB-4C51-BBF1-FC2A68D44534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7EBD-F847-4DC9-BD60-21807C5EB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DA41-C2AB-4C51-BBF1-FC2A68D44534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7EBD-F847-4DC9-BD60-21807C5EB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56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3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34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653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20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38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34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73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31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94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03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08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53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40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5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90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17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2019-04-04T11:25:47Z</dcterms:created>
  <dcterms:modified xsi:type="dcterms:W3CDTF">2019-04-04T11:25:47Z</dcterms:modified>
</cp:coreProperties>
</file>